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Finding shape in a complicated situation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sense-making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Some experiences arrive without a clear story: an unexpected result, a disagreement or information that does not fit. Sense-making helps us hold several parts together, recognise what we do not know and build a provisional understanding. It does not require every mess to become meaningful or every question to be resolved.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rfweducators.netlify.app/lessons/sense-making/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First attempts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Think of one low-stakes attempt from this year that did not go as you hoped, whether it was a task, a game or a plan that changed.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Ask quietly what you know now because you made that attempt and what you might choose differently another time.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An unsuccessful attempt can provide information while disappointment and real consequences remain.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You do not need to share the memory or turn it into a positive story.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rfweducators.netlify.app/lessons/sense-making/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is the difference between a quick take and a developed understanding?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Why can uncertainty feel difficult to leave open?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How do other perspectives improve sense-making, and when should an account not be treated as merely one side among many?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rfweducators.netlify.app/lessons/sense-making/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The mess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Offer broad questions such as why misinformation spreads, why scrolling is hard to stop or why a rule can affect groups differently. Students may pass on a topic.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Place one question in the centre of a large page and agree not to race towards a verdict.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Build four branches: the parts involved, the positions people hold, the open questions and the connections between them.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Mark evidence separately from assumptions and write "not sure" wherever the group does not know.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rfweducators.netlify.app/lessons/sense-making/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The mess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Visit two other maps and add one missing position, piece of evidence or question, without trying to correct the whole map.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Share one connection that became clearer and one part that became more complex.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rfweducators.netlify.app/lessons/sense-making/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When something stops making sense, which move may help you next: asking another question, drawing the parts, checking evidence or listening to a position you missed?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rfweducators.netlify.app/lessons/sense-making/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Not everything needs to be solved before it can be understood more carefully. Sense-making lets us build the clearest picture available and leave space for what has not yet found a place.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rfweducators.netlify.app/lessons/sense-making/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Why might a first explanation of a complicated situation be unreliable?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We always wait until we have every fact before deciding anything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It may be shaped by what we already expected, or by wanting to escape not knowing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We only make sense of things once someone else explains them to us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We rarely form an opinion about anything until much later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In The mess map activity, what are the four branches?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Heroes, villains, victims and winners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Facts, opinions, rumours and verdicts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Causes, blame, punishment and solutions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The parts involved, the positions people hold, the open questions and the connections between them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What does the sense-making skill actually involve doing?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Deciding on an explanation as fast as possible and moving on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Ignoring other people's viewpoints to focus only on your own instinct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Pausing the first quick verdict to notice the pieces, the different sides, and what is still unclear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Avoiding confusing situations altogether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rfweducators.netlify.app/lessons/sense-making/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