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463040" y="-2011680"/>
            <a:ext cx="4754880" cy="47548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997135" y="4846320"/>
            <a:ext cx="3840480" cy="38404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58368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1248" y="2286000"/>
            <a:ext cx="6126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WHOLEBEING FOR EDUCATORS · LESSON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96112" y="2743200"/>
            <a:ext cx="1371600" cy="50292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926080"/>
            <a:ext cx="612648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2000"/>
              </a:lnSpc>
              <a:defRPr sz="4000" b="1">
                <a:solidFill>
                  <a:srgbClr val="171636"/>
                </a:solidFill>
                <a:latin typeface="Quicksand"/>
              </a:defRPr>
            </a:pPr>
            <a:r>
              <a:t>Finding a steadier next step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4709160"/>
            <a:ext cx="6126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The skill of relaxation · one class period · ages 13 to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5559552"/>
            <a:ext cx="6126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 b="0">
                <a:solidFill>
                  <a:srgbClr val="5C4B51"/>
                </a:solidFill>
                <a:latin typeface="PT Sans"/>
              </a:defRPr>
            </a:pPr>
            <a:r>
              <a:t>Project or adapt these slides freely — the full plan is in the DOCX.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06056" y="1271016"/>
            <a:ext cx="4407408" cy="4407408"/>
          </a:xfrm>
          <a:prstGeom prst="roundRect">
            <a:avLst>
              <a:gd name="adj" fmla="val 12000"/>
            </a:avLst>
          </a:prstGeom>
          <a:solidFill>
            <a:srgbClr val="FFB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we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1417320"/>
            <a:ext cx="4114800" cy="41148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THE BIG IDEA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48840"/>
            <a:ext cx="10543032" cy="3611880"/>
          </a:xfrm>
          <a:prstGeom prst="round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560320"/>
            <a:ext cx="96012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200" b="0">
                <a:solidFill>
                  <a:srgbClr val="5C4B51"/>
                </a:solidFill>
                <a:latin typeface="PT Sans"/>
              </a:defRPr>
            </a:pPr>
            <a:r>
              <a:t>Pressure can narrow attention and make the next reaction feel immediate. Self-regulation is the practice of noticing what is happening, making a little space and choosing from the support that is available. Nobody is calm all the time, and some situations need safety, help or a change in conditions.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rfweducators.netlify.app/lessons/self-regulation/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OPENER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The full stop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2048255"/>
            <a:ext cx="3950208" cy="3950208"/>
          </a:xfrm>
          <a:prstGeom prst="roundRect">
            <a:avLst>
              <a:gd name="adj" fmla="val 12000"/>
            </a:avLst>
          </a:prstGeom>
          <a:solidFill>
            <a:srgbClr val="8CBE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194560"/>
            <a:ext cx="3657600" cy="36576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892040" y="2194560"/>
            <a:ext cx="653796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1. We are going to practise a short pause called STOPP, which can help create a little room before the next response.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2. S is stop for a moment, and T is take one comfortable breath or simply notice the breath you already have.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3. O is observe what is present, such as planning, worrying or replaying, without deciding that it should be different.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4. The first P is pull back enough to see the wider situation, and the final P is proceed with the next safe and useful step.</a:t>
            </a:r>
          </a:p>
        </p:txBody>
      </p:sp>
      <p:pic>
        <p:nvPicPr>
          <p:cNvPr id="8" name="Picture 7" descr="rfw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rfweducators.netlify.app/lessons/self-regulation/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TALK ABOUT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What is the difference between looking regulated and having what you need?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Which pressures are personal, and which are created by the environment?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When might proceeding mean pausing longer or asking another person to step in?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rfweducators.netlify.app/lessons/self-regulation/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17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Build a rest and support menu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1. Offer broad categories such as physical, mental, sensory, creative, social and emotional rest, explaining that they are prompts rather than a complete scientific model.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2. Give each group one or two categories and ask for realistic options that cost little, fit different bodies and do not assume a supportive home environment.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3. Add a column for changes other people or the setting can make, such as quieter space, clearer instructions, a break, fewer notifications or adjusted workload.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4. Build one class menu that includes self-directed practices, relational support and environmental change.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rfweducators.netlify.app/lessons/self-regulation/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17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Build a rest and support menu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5. Invite students to notice privately what they may reach for and what would require an adult's help or permission.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6. Keep the menu available without asking anyone to promise that they will use it.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rfweducators.netlify.app/lessons/self-regulation/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REFLECT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286000"/>
            <a:ext cx="10543032" cy="2834640"/>
          </a:xfrm>
          <a:prstGeom prst="roundRect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743200"/>
            <a:ext cx="96012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300" b="0">
                <a:solidFill>
                  <a:srgbClr val="171636"/>
                </a:solidFill>
                <a:latin typeface="PT Sans"/>
              </a:defRPr>
            </a:pPr>
            <a:r>
              <a:t>When life speeds up, what form of rest, support or change is easiest to forget, and which part of today's menu may be worth remembering?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rfweducators.netlify.app/lessons/self-regulation/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114800"/>
            <a:ext cx="4206240" cy="420624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63040" y="2194560"/>
            <a:ext cx="92354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2000"/>
              </a:lnSpc>
              <a:defRPr sz="2500" b="1">
                <a:solidFill>
                  <a:srgbClr val="171636"/>
                </a:solidFill>
                <a:latin typeface="Quicksand"/>
              </a:defRPr>
            </a:pPr>
            <a:r>
              <a:t>The full stop at the beginning did not solve the pressures around us. It offered enough room to notice them and consider what next step or support may be needed.</a:t>
            </a:r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167" y="5166360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rfweducators.netlify.app/lessons/self-regulation/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BEFORE YOU GO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Exit ticket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1051560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1. What does self-regulation mean, according to the lesson?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Being calm and relaxed at all times, no matter what happens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Avoiding any situation that might cause stress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Noticing what is happening, making a little space and choosing from the support available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Completing more tasks so you feel productive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2. In the STOPP sequence from the lesson, what does the O stand for?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Observe what is present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Organise your tasks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Overcome the feeling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Open a conversation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3. Which of these is one of the forms of rest named in the lesson?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Academic rest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Sensory rest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Financial rest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Competitive rest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rfweducators.netlify.app/lessons/self-regulation/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