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Making a little room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pausing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Many parts of the day arrive without a gap: one lesson follows another, messages ask for replies and a reaction can be expected immediately. A pause offers a small space in which nothing needs to be produced and the next response does not have to be automatic. The pressure around us stays. A pause may still give us time to notice what is needed.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Ninety seconds of nothing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For the next 90 seconds, there is nothing you need to produce and nothing you will be asked to show afterwards.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Let your eyes rest where they feel comfortable and allow your body to sit, shift or move as needed.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Your mind may call this pointless or remind you of something else, and you can notice the thought without following it.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I will keep the time so that you do not have to. We begin now.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Where does the day leave little room between one demand and the next?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can stopping feel uncomfortable or undeserved?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When might a pause help before replying, and when is immediate action needed?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 menu of pauses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Explain that the class will try three pauses, with watching, adapting or passing available throughout.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First, trace a square while breathing at a comfortable pace. Students may remove every hold or trace while breathing normally.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Second, let the eyes look towards a distant point or close briefly if that feels safe. Avoid pressing or covering the eyes.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Third, place pens and devices down if possible and notice three sounds, or three visual details if sound is uncomfortable.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A menu of pauses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Students privately record which pauses felt usable, unusable or worth adapting, and where a minute may be possible.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Gather techniques rather than personal reactions, while noting that access to a pause also depends on timetables, spaces and adult expectations.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If you had one minute tomorrow in which nothing needed to be completed, where might it fit and what kind of pause would feel possible there?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A pause does not need to be long or productive to count. It can simply be a small piece of room before the day continues.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What is pausing, as explored in this lesson?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Giving up on a task completely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Building small breaks into the day for rest, attention and choice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Sleeping for as long as possible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Avoiding all busyness in the day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According to the lesson, what may a pause create between an event and a response?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guarantee that every reaction can be controlled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Extra time to argue with the other person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Some choice about how to respond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reason to ignore the situation completely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Which of these was practised as a short pause in the 'A menu of pauses' activity?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Tracing a square while breathing at a comfortable pace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Running as fast as possible around the room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Writing a long essay about a stressful day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Checking messages on a phone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rfweducators.netlify.app/lessons/pausing/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