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463040" y="-2011680"/>
            <a:ext cx="4754880" cy="47548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97135" y="4846320"/>
            <a:ext cx="3840480" cy="38404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58368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1248" y="2286000"/>
            <a:ext cx="6126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WHOLEBEING FOR EDUCATORS · LESSON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96112" y="2743200"/>
            <a:ext cx="1371600" cy="50292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926080"/>
            <a:ext cx="612648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2000"/>
              </a:lnSpc>
              <a:defRPr sz="4000" b="1">
                <a:solidFill>
                  <a:srgbClr val="171636"/>
                </a:solidFill>
                <a:latin typeface="Quicksand"/>
              </a:defRPr>
            </a:pPr>
            <a:r>
              <a:t>Letting an ordinary day count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4709160"/>
            <a:ext cx="6126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The skill of ordinariness · one class period · ages 13 to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5559552"/>
            <a:ext cx="6126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 b="0">
                <a:solidFill>
                  <a:srgbClr val="5C4B51"/>
                </a:solidFill>
                <a:latin typeface="PT Sans"/>
              </a:defRPr>
            </a:pPr>
            <a:r>
              <a:t>Project or adapt these slides freely — the full plan is in the DOCX.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06056" y="1271016"/>
            <a:ext cx="4407408" cy="4407408"/>
          </a:xfrm>
          <a:prstGeom prst="roundRect">
            <a:avLst>
              <a:gd name="adj" fmla="val 12000"/>
            </a:avLst>
          </a:prstGeom>
          <a:solidFill>
            <a:srgbClr val="FFB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w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417320"/>
            <a:ext cx="4114800" cy="41148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THE BIG IDEA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48840"/>
            <a:ext cx="10543032" cy="3611880"/>
          </a:xfrm>
          <a:prstGeom prst="round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560320"/>
            <a:ext cx="96012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200" b="0">
                <a:solidFill>
                  <a:srgbClr val="5C4B51"/>
                </a:solidFill>
                <a:latin typeface="PT Sans"/>
              </a:defRPr>
            </a:pPr>
            <a:r>
              <a:t>Grades, applications, followers and public achievements can make ordinary life seem like the space between important events. Yet much of what holds a life is repeated and unremarkable: meals, journeys, familiar places, small kindnesses and time with other people. Ordinariness allows these parts to count without needing to turn them into highlights.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rfweducators.netlify.app/lessons/ordinariness/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OPENER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The done list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2048255"/>
            <a:ext cx="3950208" cy="3950208"/>
          </a:xfrm>
          <a:prstGeom prst="roundRect">
            <a:avLst>
              <a:gd name="adj" fmla="val 12000"/>
            </a:avLst>
          </a:prstGeom>
          <a:solidFill>
            <a:srgbClr val="8CBE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194560"/>
            <a:ext cx="3657600" cy="36576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892040" y="2194560"/>
            <a:ext cx="653796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1. A to-do list keeps our attention on what remains, so before we leave we are going to notice some of what has already been done.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2. Count three things you did today on your fingers. Arriving in the room counts, and so does asking a question or making it through something difficult.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3. Take a moment to recognise the effort behind each one, including anything that other people may not have noticed.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4. Keep your items private or share one with a neighbour if you would like to.</a:t>
            </a:r>
          </a:p>
        </p:txBody>
      </p:sp>
      <p:pic>
        <p:nvPicPr>
          <p:cNvPr id="8" name="Picture 7" descr="rfw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rfweducators.netlify.app/lessons/ordinariness/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TALK ABOUT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Where does pressure to be exceptional come from?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What might highlight culture do to the way a normal day is experienced?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Which ordinary parts of life deserve more care from schools and communities?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rfweducators.netlify.app/lessons/ordinariness/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18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The ordinary gallery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1. Give each student two or three slips and invite general examples of ordinary moments that make life feel comfortable, interesting or connected.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2. Offer examples such as a familiar route, a warm drink, a song arriving at the right time or someone making space at a table.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3. Keep slips unsigned and free of private or identifying detail.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4. Groups read their slips without ranking them, then choose three that many kinds of people might recognise.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rfweducators.netlify.app/lessons/ordinariness/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18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The ordinary gallery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5. Build a shared wall and read it quietly, noticing both common ground and different needs.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6. Ask which ordinary experience people your age are encouraged to overlook, and what would help it receive more care.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rfweducators.netlify.app/lessons/ordinariness/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REFLECT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286000"/>
            <a:ext cx="10543032" cy="2834640"/>
          </a:xfrm>
          <a:prstGeom prst="roundRect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743200"/>
            <a:ext cx="9601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300" b="0">
                <a:solidFill>
                  <a:srgbClr val="171636"/>
                </a:solidFill>
                <a:latin typeface="PT Sans"/>
              </a:defRPr>
            </a:pPr>
            <a:r>
              <a:t>What ordinary part of a normal day would you quietly miss if it disappeared? You do not need to explain or share it.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rfweducators.netlify.app/lessons/ordinariness/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114800"/>
            <a:ext cx="4206240" cy="420624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63040" y="2194560"/>
            <a:ext cx="92354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2000"/>
              </a:lnSpc>
              <a:defRPr sz="2500" b="1">
                <a:solidFill>
                  <a:srgbClr val="171636"/>
                </a:solidFill>
                <a:latin typeface="Quicksand"/>
              </a:defRPr>
            </a:pPr>
            <a:r>
              <a:t>Some days will hold milestones, while many will not. An ordinary day is part of the life those achievements sit in, and it counts too.</a:t>
            </a:r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167" y="5166360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rfweducators.netlify.app/lessons/ordinariness/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BEFORE YOU GO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Exit ticket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1051560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1. What does the skill of ordinariness mean in this lesson?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Achieving something impressive every day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Noticing that ordinary, everyday moments can be genuinely valuable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Comparing yourself to other people less often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Avoiding all challenges and effort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2. According to the lesson, what idea does ordinariness push back against?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That friendships take a long time to build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That school days should be shorter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That a person must be exceptional, visible or always improving to deserve care and belonging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That everyone should enjoy the same hobbies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3. In The ordinary gallery activity, what kind of moment did students write on their slips?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A big personal achievement they were proud of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A private secret they had never told anyone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A general ordinary moment that makes life feel comfortable, interesting or connected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A complaint about something that had gone wrong that day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rfweducators.netlify.app/lessons/ordinariness/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