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What it means to be heard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hosting conversations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Many conversations happen beside notifications, tiredness and the pressure to prepare a reply. Listening well means giving enough attention to understand what another person is trying to say. It will not settle every disagreement. It can make a conversation more accurate and more human.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One word for the road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As we begin, find one word for how you are arriving today. Ordinary words such as tired, hungry or unsure are welcome.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Nobody needs to explain, and we will not respond to one another's words.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You can offer your word when it reaches you or say "pass".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Listen as the words travel through the room and allow each one to remain with the person who offered it.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do people do that shows they are listening, and which signs may vary between people or cultures?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commonly pulls attention away from a conversation?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can someone repair a moment when they realise they stopped listening?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An uninterrupted 90 seconds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Arrange pairs and offer light topics, such as a film to recommend, an ideal Saturday or something ordinary to look forward to. Students may choose another safe topic or pass.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Partner A speaks for up to 90 seconds while Partner B listens without interrupting, advising or moving the conversation to their own experience.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Partner B reflects one sentence beginning, "What I heard was..." or "What seemed important in what you said was..."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The speaker can correct the reflection, and the listener may ask one open question if it is welcome.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An uninterrupted 90 seconds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Swap roles and repeat.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Discuss the process rather than the content: what supported attention, when did it wander and how did the listener return?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What tends to pull your attention away in a conversation, and what could help you return honestly when you notice it happening?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Full attention will not be possible in every moment. Listening is the practice of coming back, and letting the other person finish their own thought.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What does the lesson say listening well means?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Giving enough attention to understand what another person is trying to say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Agreeing with everything the other person says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Planning a clever reply while they talk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Settling every disagreement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What does the lesson say to do when our attention wanders while listening?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Pretend we heard what we missed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End the conversation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Come back honestly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Change the subject to our own experience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In the listening activity, what is the listener asked to do once their partner finishes speaking?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Give advice on how to solve the problem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Share a similar story of their own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Reflect back one sentence, such as "What I heard was..."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Move straight on to swap roles without responding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rfweducators.netlify.app/lessons/listening/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