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A small thing that helps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compassion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We rarely know everything another person is carrying. Kindness is an ordinary response that says their experience matters, whether through attention, practical help or a respectful gesture. It can be offered to ourselves too, especially when the usual inner response is harsh.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One breath for you, one for them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Take one comfortable breath and offer yourself something you need today, such as patience, steadiness or a little room.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Bring to mind someone who could use a kind day, without saying who they are.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As you breathe out normally, offer them a quiet wish in words that feel natural to you.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Repeat once or twice, keeping the wish with yourself whenever that feels safer.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small actions can make an ordinary day easier for another person?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Why might someone hold back from offering or receiving kindness?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How can we find out whether a person wants listening, practical help or space?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What might help?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Give each group several fictional situations, such as a student receiving a disappointing result, sitting alone, regretting an argument or arriving after a difficult morning.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For each situation, list responses that may minimise, embarrass or take over, and explain why they may not help.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Write one respectful question that could help the character say what they need.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Offer two possible responses: one small practical action and one way of staying alongside without fixing.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What might help?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Add a scenario in which the character speaks harshly to themselves. Students privately draft what they would say to a friend in the same position.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Gather one response from each group and notice how the most useful ideas leave room for the other person's choice.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Think of one small kindness you could offer to yourself or someone else in the next few days. What would make it caring, realistic and free of pressure?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We will not always know what another person is carrying, and we will not always be able to change it. We can still ask, and offer one small thing with care.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According to the lesson, what does a kind intention still need?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 big gesture to show it is sincere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Consent and judgement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A promise to fix the whole problem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Someone else's approval first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Which of these does the lesson describe as genuine kindness in a hard moment?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Rushing in to fix the whole problem for someone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Telling someone to just cheer up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Noticing and offering one small thing that brings a bit of relief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Avoiding the person so things do not get worse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The lesson says kindness can be offered to ourselves too, especially when...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We already feel fine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Other people are watching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We have finished helping everyone else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Our usual inner response is harsh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rfweducators.netlify.app/lessons/kindness/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