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Making room for what brings you alive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zest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Joy can become something we postpone until the work is finished or life feels easier. This lesson treats it as part of a whole life rather than a reward for coping well. Joy does not cancel grief, stress or injustice, and no one is required to find it on demand.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Hardwiring the good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Our attention can stay with what went wrong while an ordinary good moment passes quickly, so this practice gives one of those moments a little more time.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Recall something good from the last day or two, such as warmth from the sun, a welcome message or food you enjoyed.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Revisit the moment for twenty seconds and remember where you were, what happened and what made it feel good to you. A neutral detail in the room is also available if no memory comes to mind.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When the time ends, let the memory or detail go and notice what it was like to stay with it for a little longer.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is enjoyment often treated as something to earn after the work is done?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kinds of ordinary experiences bring people your age a sense of aliveness?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can a group make room for joy without demanding a cheerful mood?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15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 menu of sparks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Explain that each student will make a private menu of small experiences that bring enjoyment, interest, comfort or energy. The page is not collected.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Offer three headings: quick sparks that take two minutes or less, larger sparks that need more time, and sparks that cost no money.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Add optional prompts involving beauty, trying something new, movement, rest, creativity, nature or time with people who feel safe.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In pairs, students may offer one idea they are happy for someone else to borrow. Passing needs no explanation.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15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 menu of sparks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Gather anonymous ideas on the board to create a shared menu without attaching names.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Students privately mark one idea they would like to make room for, or note what currently makes joy difficult to reach.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Complete privately: "One spark I would like to make a little more room for is..." Then notice what may support or crowd out that possibility.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Joy does not have to wait until everything is resolved. When it is available, we can let an ordinary moment matter without asking it to carry the whole day.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How does this lesson treat joy?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As a reward for coping well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As something to wait for until the work is finished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As something everyone should find on demand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As part of a whole life, which does not cancel grief, stress or injustice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In Hardwiring the good, why does the practice ask us to revisit a good moment for twenty seconds?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To turn it into a story to share with others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Ordinary good moments can pass quickly while attention stays with what went wrong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To prove that only big achievements count as joy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To push away a difficult feeling from earlier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What are the three headings in A menu of sparks?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Quick sparks, larger sparks and sparks that cost no money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Morning sparks, evening sparks and weekend sparks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Happy sparks, calm sparks and exciting sparks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Sparks for school, sparks for home and sparks for friends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rfweducators.netlify.app/lessons/joy/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