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Deciding when technology gets your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digital boundaries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Technology can be valuable and still need a boundary. Choosing when and where a device gets our attention may protect sleep, focus, relationships or time that matters for something else. A useful boundary responds to real circumstances and can be adjusted without becoming a punishment.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phone across the room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Without checking, notice where your phone is right now. If you do not have one with you, choose another object that often calls for your attention.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Notice whether part of your attention is keeping track of it, and let the answer be whatever it is.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Imagine one short period in which the device is out of sight or harder to reach, and consider what that might make easier or more difficult.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You do not need to make a promise. We are only noticing how distance may change the choices available.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can a chosen boundary feel different from a rule imposed by someone else?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may make a digital boundary difficult to keep?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can a boundary protect connection rather than cutting someone off from it?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16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Design a boundary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Give each group one fictional situation, such as a group chat that continues through the night, notifications during revision or videos extending beyond a planned stopping point.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Ask what the person is trying to protect and what needs or responsibilities the boundary must still allow.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Choose one form: a device-free time, a device-free space or a small transition ritual.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Design one realistic and kind boundary, then name what could make it hard to keep.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16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Design a boundary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Adjust the boundary so it includes flexibility, access needs and a way to begin again after it is broken.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Each group shares its boundary and the value it protects, without discussing personal phone use.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Which boundary idea could fit a real and busy life? Note a small version, or write why none of today's options would fit your circumstances.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A boundary is a way of deciding where attention will go. The most useful one protects something that matters and leaves enough flexibility for the life around it.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How does the lesson define a digital boundary?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punishment for spending too much time online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 rule a school sets to take phones away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 promise to never check a phone again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limit on when, where or how technology is used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The lesson offers three possible ingredients for building a digital boundary. Which of these is one of them?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device-free time or space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 weekly screen-time report sent to parents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 password added to every app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rota for who holds the phone at break time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In the Design a boundary activity, what should a group add after naming what could make its boundary hard to keep?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stricter rule with a penalty for breaking it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Flexibility, access needs and a way to begin again after it is broken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 weekly check on everyone's screen time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promise that the boundary will never change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rfweducators.netlify.app/lessons/digital-boundaries/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