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463040" y="-2011680"/>
            <a:ext cx="4754880" cy="47548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97135" y="4846320"/>
            <a:ext cx="3840480" cy="38404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58368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" y="2286000"/>
            <a:ext cx="6126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WHOLEBEING FOR EDUCATORS · LESSON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12" y="2743200"/>
            <a:ext cx="1371600" cy="50292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926080"/>
            <a:ext cx="61264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2000"/>
              </a:lnSpc>
              <a:defRPr sz="4000" b="1">
                <a:solidFill>
                  <a:srgbClr val="171636"/>
                </a:solidFill>
                <a:latin typeface="Quicksand"/>
              </a:defRPr>
            </a:pPr>
            <a:r>
              <a:t>Say the good part out loud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4709160"/>
            <a:ext cx="6126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The skill of celebration · one class period · ages 13 to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5559552"/>
            <a:ext cx="6126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 b="0">
                <a:solidFill>
                  <a:srgbClr val="5C4B51"/>
                </a:solidFill>
                <a:latin typeface="PT Sans"/>
              </a:defRPr>
            </a:pPr>
            <a:r>
              <a:t>Project or adapt these slides freely — the full plan is in the DOCX.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06056" y="1271016"/>
            <a:ext cx="4407408" cy="4407408"/>
          </a:xfrm>
          <a:prstGeom prst="roundRect">
            <a:avLst>
              <a:gd name="adj" fmla="val 12000"/>
            </a:avLst>
          </a:prstGeom>
          <a:solidFill>
            <a:srgbClr val="FFB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417320"/>
            <a:ext cx="4114800" cy="41148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THE BIG IDEA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10543032" cy="3611880"/>
          </a:xfrm>
          <a:prstGeom prst="round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560320"/>
            <a:ext cx="96012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200" b="0">
                <a:solidFill>
                  <a:srgbClr val="5C4B51"/>
                </a:solidFill>
                <a:latin typeface="PT Sans"/>
              </a:defRPr>
            </a:pPr>
            <a:r>
              <a:t>A general compliment can be pleasant, but a specific affirmation helps someone understand what we noticed and valued. Naming a thoughtful action, a useful contribution or a quality we have genuinely seen can help appreciation feel sincere rather than automatic.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rfweducators.netlify.app/lessons/affirmation/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OPENER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Good gossip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048255"/>
            <a:ext cx="3950208" cy="3950208"/>
          </a:xfrm>
          <a:prstGeom prst="roundRect">
            <a:avLst>
              <a:gd name="adj" fmla="val 12000"/>
            </a:avLst>
          </a:prstGeom>
          <a:solidFill>
            <a:srgbClr val="8CBE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4560"/>
            <a:ext cx="3657600" cy="36576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892040" y="2194560"/>
            <a:ext cx="65379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1. Turn to the person beside you for a different kind of gossip: something kind and true about someone who is not in your pair.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2. Take 60 seconds each to name an action or quality you genuinely appreciate. You can pass, or speak about someone outside this class if that feels more comfortable.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3. Keep private information out of the conversation and allow your partner to finish without adding a judgement of your own.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4. As we come back together, notice what it was like to speak about someone with care when they were not there to hear it.</a:t>
            </a:r>
          </a:p>
        </p:txBody>
      </p:sp>
      <p:pic>
        <p:nvPicPr>
          <p:cNvPr id="8" name="Picture 7" descr="rfw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rfweducators.netlify.app/lessons/affirmation/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TALK ABOUT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makes an affirmation feel sincere?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Why can comparison weaken a compliment, even when the speaker means well?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makes receiving appreciation difficult for some people?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rfweducators.netlify.app/lessons/affirmation/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Making appreciation specific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1. Show the class a general compliment and a specific affirmation, such as "Good job" and "Your clear summary helped our group decide what to do next". Ask what makes the second more useful.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2. Agree on three guides: an affirmation is specific, true and offered without wanting anything back.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3. Give groups several fictional examples, such as someone welcoming a new student, admitting a mistake or helping a team stay organised.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4. Ask each group to write an affirmation for the person in each example, then review the wording for assumptions, comparisons or exaggeration.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rfweducators.netlify.app/lessons/affirmation/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Making appreciation specific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5. Invite groups to share selected examples and explain why the words feel sincere.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6. Offer an optional final round in which students affirm something they observed in the lesson. They can pass or appreciate the group as a whole, and the receiver only needs to say "thank you".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rfweducators.netlify.app/lessons/affirmation/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REFLECT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10543032" cy="2834640"/>
          </a:xfrm>
          <a:prstGeom prst="roundRect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74320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300" b="0">
                <a:solidFill>
                  <a:srgbClr val="171636"/>
                </a:solidFill>
                <a:latin typeface="PT Sans"/>
              </a:defRPr>
            </a:pPr>
            <a:r>
              <a:t>Think of something helpful or caring that someone does which often goes unnamed. Without identifying them, draft one specific and honest sentence you might offer if the moment feels right.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rfweducators.netlify.app/lessons/affirmation/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114800"/>
            <a:ext cx="4206240" cy="420624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63040" y="2194560"/>
            <a:ext cx="9235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2000"/>
              </a:lnSpc>
              <a:defRPr sz="2500" b="1">
                <a:solidFill>
                  <a:srgbClr val="171636"/>
                </a:solidFill>
                <a:latin typeface="Quicksand"/>
              </a:defRPr>
            </a:pPr>
            <a:r>
              <a:t>Appreciation does not need to wait for a celebration. When you notice something you genuinely value, you can name it clearly and allow the other person to receive it in their own way.</a:t>
            </a:r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167" y="5166360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rfweducators.netlify.app/lessons/affirmation/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BEFORE YOU GO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Exit ticket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1. According to the lesson, what are the three ingredients of an affirmation that actually lands?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Loud, funny, and quick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Specific, true and offered without wanting anything back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Long, detailed, and written down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Vague, general, and repeated often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2. Why does "Your clear summary helped our group decide what to do next" tend to land better than "Good job"?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It is longer, so it must be more sincere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It names what happened and why it mattered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It is easier to say in front of a group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It compares the person with everyone else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3. According to the lesson, what is enough when someone receives an affirmation?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Returning a compliment of their own straight away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Agreeing with every word that was said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Explaining why it is not really true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A simple "thank you"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rfweducators.netlify.app/lessons/affirmation/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